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2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C081C7-AE54-3A43-A3DF-B7D3C08CE38C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2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753"/>
    <p:restoredTop sz="94667"/>
  </p:normalViewPr>
  <p:slideViewPr>
    <p:cSldViewPr snapToGrid="0" snapToObjects="1">
      <p:cViewPr>
        <p:scale>
          <a:sx n="95" d="100"/>
          <a:sy n="95" d="100"/>
        </p:scale>
        <p:origin x="1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1E078-DBAE-8F43-8ED3-710E222E0ADE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69853-B1BF-9645-B804-7431A470E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9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YouTube </a:t>
            </a:r>
            <a:br>
              <a:rPr lang="en-US" altLang="zh-CN" b="1" dirty="0" smtClean="0"/>
            </a:br>
            <a:r>
              <a:rPr lang="en-US" altLang="zh-CN" b="1" dirty="0" smtClean="0"/>
              <a:t>Trending Videos Analysis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BU-MSSP</a:t>
            </a:r>
          </a:p>
          <a:p>
            <a:r>
              <a:rPr lang="en-US" b="1" dirty="0" err="1" smtClean="0"/>
              <a:t>Yifeng</a:t>
            </a:r>
            <a:r>
              <a:rPr lang="en-US" b="1" dirty="0" smtClean="0"/>
              <a:t> Luo</a:t>
            </a:r>
          </a:p>
        </p:txBody>
      </p:sp>
    </p:spTree>
    <p:extLst>
      <p:ext uri="{BB962C8B-B14F-4D97-AF65-F5344CB8AC3E}">
        <p14:creationId xmlns:p14="http://schemas.microsoft.com/office/powerpoint/2010/main" val="18978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US-Tags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‘comedy’</a:t>
            </a:r>
            <a:br>
              <a:rPr lang="en-US" dirty="0" smtClean="0"/>
            </a:br>
            <a:r>
              <a:rPr lang="en-US" dirty="0" smtClean="0"/>
              <a:t>‘funny’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hollywood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nba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60349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CA-Tags</a:t>
            </a:r>
            <a:br>
              <a:rPr lang="en-US" b="1" dirty="0" smtClean="0"/>
            </a:br>
            <a:r>
              <a:rPr lang="en-US" dirty="0" smtClean="0"/>
              <a:t>‘</a:t>
            </a:r>
            <a:r>
              <a:rPr lang="en-US" b="1" dirty="0" err="1" smtClean="0"/>
              <a:t>donald</a:t>
            </a:r>
            <a:r>
              <a:rPr lang="en-US" b="1" dirty="0" smtClean="0"/>
              <a:t> trump’</a:t>
            </a:r>
            <a:br>
              <a:rPr lang="en-US" b="1" dirty="0" smtClean="0"/>
            </a:br>
            <a:r>
              <a:rPr lang="en-US" b="1" dirty="0" smtClean="0"/>
              <a:t>‘trump’</a:t>
            </a:r>
            <a:br>
              <a:rPr lang="en-US" b="1" dirty="0" smtClean="0"/>
            </a:br>
            <a:r>
              <a:rPr lang="en-US" dirty="0" smtClean="0"/>
              <a:t>‘[none]’</a:t>
            </a:r>
            <a:br>
              <a:rPr lang="en-US" dirty="0" smtClean="0"/>
            </a:br>
            <a:r>
              <a:rPr lang="en-US" dirty="0" smtClean="0"/>
              <a:t>‘politics’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4419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IN-Tags</a:t>
            </a:r>
            <a:br>
              <a:rPr lang="en-US" b="1" dirty="0" smtClean="0"/>
            </a:br>
            <a:r>
              <a:rPr lang="en-US" dirty="0" smtClean="0"/>
              <a:t>‘full episode’</a:t>
            </a:r>
            <a:br>
              <a:rPr lang="en-US" dirty="0" smtClean="0"/>
            </a:br>
            <a:r>
              <a:rPr lang="en-US" dirty="0" smtClean="0"/>
              <a:t>‘daily soap’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hindi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bollywood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164978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UK-Tags</a:t>
            </a:r>
            <a:br>
              <a:rPr lang="en-US" b="1" dirty="0" smtClean="0"/>
            </a:br>
            <a:r>
              <a:rPr lang="en-US" dirty="0" smtClean="0"/>
              <a:t>‘music’</a:t>
            </a:r>
            <a:br>
              <a:rPr lang="en-US" dirty="0" smtClean="0"/>
            </a:br>
            <a:r>
              <a:rPr lang="en-US" dirty="0" smtClean="0"/>
              <a:t>‘pop’</a:t>
            </a:r>
            <a:br>
              <a:rPr lang="en-US" dirty="0" smtClean="0"/>
            </a:br>
            <a:r>
              <a:rPr lang="en-US" dirty="0" smtClean="0"/>
              <a:t>‘trailer’</a:t>
            </a:r>
            <a:br>
              <a:rPr lang="en-US" dirty="0" smtClean="0"/>
            </a:br>
            <a:r>
              <a:rPr lang="en-US" dirty="0" smtClean="0"/>
              <a:t>‘rap’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177440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 smtClean="0"/>
              <a:t>US-Description</a:t>
            </a: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 smtClean="0"/>
              <a:t>‘</a:t>
            </a:r>
            <a:r>
              <a:rPr lang="en-US" sz="3500" dirty="0" err="1" smtClean="0"/>
              <a:t>kimmel</a:t>
            </a:r>
            <a:r>
              <a:rPr lang="en-US" sz="3500" dirty="0" smtClean="0"/>
              <a:t> live’</a:t>
            </a:r>
            <a:br>
              <a:rPr lang="en-US" sz="3500" dirty="0" smtClean="0"/>
            </a:br>
            <a:r>
              <a:rPr lang="en-US" sz="3500" dirty="0" smtClean="0"/>
              <a:t>‘jimmy </a:t>
            </a:r>
            <a:r>
              <a:rPr lang="en-US" sz="3500" dirty="0" err="1" smtClean="0"/>
              <a:t>fallon</a:t>
            </a:r>
            <a:r>
              <a:rPr lang="en-US" sz="3500" dirty="0" smtClean="0"/>
              <a:t>’</a:t>
            </a:r>
            <a:br>
              <a:rPr lang="en-US" sz="3500" dirty="0" smtClean="0"/>
            </a:br>
            <a:r>
              <a:rPr lang="en-US" sz="3500" dirty="0" smtClean="0"/>
              <a:t>‘warner </a:t>
            </a:r>
            <a:r>
              <a:rPr lang="en-US" sz="3500" dirty="0" err="1" smtClean="0"/>
              <a:t>chappell</a:t>
            </a:r>
            <a:r>
              <a:rPr lang="en-US" sz="3500" dirty="0" smtClean="0"/>
              <a:t>’</a:t>
            </a:r>
            <a:br>
              <a:rPr lang="en-US" sz="3500" dirty="0" smtClean="0"/>
            </a:br>
            <a:r>
              <a:rPr lang="en-US" sz="3500" dirty="0" smtClean="0"/>
              <a:t>‘production music’</a:t>
            </a:r>
            <a:endParaRPr lang="en-US" sz="3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3425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CA-Description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‘warner </a:t>
            </a:r>
            <a:r>
              <a:rPr lang="en-US" dirty="0" err="1" smtClean="0"/>
              <a:t>chappell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‘late show’</a:t>
            </a:r>
            <a:br>
              <a:rPr lang="en-US" dirty="0" smtClean="0"/>
            </a:br>
            <a:r>
              <a:rPr lang="en-US" dirty="0" smtClean="0"/>
              <a:t>‘social media’</a:t>
            </a:r>
            <a:br>
              <a:rPr lang="en-US" dirty="0" smtClean="0"/>
            </a:br>
            <a:r>
              <a:rPr lang="en-US" dirty="0" smtClean="0"/>
              <a:t>other language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211850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UK-Description </a:t>
            </a:r>
            <a:br>
              <a:rPr lang="en-US" b="1" dirty="0" smtClean="0"/>
            </a:br>
            <a:r>
              <a:rPr lang="en-US" dirty="0" smtClean="0"/>
              <a:t>’jimmy </a:t>
            </a:r>
            <a:r>
              <a:rPr lang="en-US" dirty="0" err="1" smtClean="0"/>
              <a:t>fallon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‘</a:t>
            </a:r>
            <a:r>
              <a:rPr lang="en-US" dirty="0" err="1" smtClean="0"/>
              <a:t>kimmel</a:t>
            </a:r>
            <a:r>
              <a:rPr lang="en-US" dirty="0" smtClean="0"/>
              <a:t> live’</a:t>
            </a:r>
            <a:br>
              <a:rPr lang="en-US" dirty="0" smtClean="0"/>
            </a:br>
            <a:r>
              <a:rPr lang="en-US" dirty="0" smtClean="0"/>
              <a:t>‘music video’</a:t>
            </a:r>
            <a:br>
              <a:rPr lang="en-US" dirty="0" smtClean="0"/>
            </a:br>
            <a:r>
              <a:rPr lang="en-US" dirty="0" smtClean="0"/>
              <a:t>‘star wars’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</p:spTree>
    <p:extLst>
      <p:ext uri="{BB962C8B-B14F-4D97-AF65-F5344CB8AC3E}">
        <p14:creationId xmlns:p14="http://schemas.microsoft.com/office/powerpoint/2010/main" val="37231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IN-Description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’full episode’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‘current affairs’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‘</a:t>
            </a:r>
            <a:r>
              <a:rPr lang="en-US" dirty="0" err="1" smtClean="0"/>
              <a:t>ozee</a:t>
            </a:r>
            <a:r>
              <a:rPr lang="en-US" dirty="0" smtClean="0"/>
              <a:t> app’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311" y="981635"/>
            <a:ext cx="7552119" cy="46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Negative </a:t>
            </a:r>
            <a:br>
              <a:rPr lang="en-US" b="1" dirty="0" smtClean="0"/>
            </a:br>
            <a:r>
              <a:rPr lang="en-US" b="1" dirty="0" smtClean="0"/>
              <a:t>vs.</a:t>
            </a:r>
            <a:br>
              <a:rPr lang="en-US" b="1" dirty="0" smtClean="0"/>
            </a:br>
            <a:r>
              <a:rPr lang="en-US" b="1" dirty="0" smtClean="0"/>
              <a:t>Positive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 </a:t>
            </a:r>
            <a:r>
              <a:rPr lang="en-US" dirty="0" smtClean="0"/>
              <a:t>Description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86804"/>
            <a:ext cx="6281738" cy="3881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4211" y="820271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 &gt; Negative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07" y="2363372"/>
            <a:ext cx="3656475" cy="2456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Distribution </a:t>
            </a:r>
            <a:r>
              <a:rPr lang="en-US" dirty="0" smtClean="0"/>
              <a:t>of </a:t>
            </a:r>
            <a:r>
              <a:rPr lang="en-US" b="1" dirty="0" smtClean="0"/>
              <a:t>Sentiment </a:t>
            </a:r>
            <a:r>
              <a:rPr lang="en-US" b="1" dirty="0"/>
              <a:t>S</a:t>
            </a:r>
            <a:r>
              <a:rPr lang="en-US" b="1" dirty="0" smtClean="0"/>
              <a:t>core </a:t>
            </a:r>
            <a:r>
              <a:rPr lang="en-US" dirty="0" smtClean="0"/>
              <a:t>of </a:t>
            </a:r>
            <a:r>
              <a:rPr lang="en-US" dirty="0"/>
              <a:t>D</a:t>
            </a:r>
            <a:r>
              <a:rPr lang="en-US" dirty="0" smtClean="0"/>
              <a:t>escription </a:t>
            </a:r>
            <a:r>
              <a:rPr lang="en-US" dirty="0" smtClean="0"/>
              <a:t>by </a:t>
            </a:r>
            <a:r>
              <a:rPr lang="en-US" dirty="0" smtClean="0"/>
              <a:t>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513698"/>
            <a:ext cx="6281738" cy="3881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9165" y="806824"/>
            <a:ext cx="486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&gt; 0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/>
              </a:rPr>
              <a:t> Positive 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Introduction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99847" y="1500654"/>
            <a:ext cx="53250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Benford’s</a:t>
            </a:r>
            <a:r>
              <a:rPr lang="en-US" sz="2400" dirty="0" smtClean="0"/>
              <a:t> Law for 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Top Views Video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Views Movement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Correlation of Numeric Variable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Video Category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Time Gap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Top Channels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Text Mining for Tags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Text Mining for Description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Sentiment Analysis of Description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152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The End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800" b="1" dirty="0" smtClean="0"/>
              <a:t>QUESTIONS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10808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Benford’s</a:t>
            </a:r>
            <a:r>
              <a:rPr lang="en-US" b="1" dirty="0" smtClean="0"/>
              <a:t> Law </a:t>
            </a:r>
            <a:r>
              <a:rPr lang="en-US" dirty="0" smtClean="0"/>
              <a:t>for </a:t>
            </a:r>
            <a:r>
              <a:rPr lang="en-US" dirty="0" smtClean="0"/>
              <a:t>Video </a:t>
            </a:r>
            <a:r>
              <a:rPr lang="en-US" dirty="0"/>
              <a:t>V</a:t>
            </a:r>
            <a:r>
              <a:rPr lang="en-US" dirty="0" smtClean="0"/>
              <a:t>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  <p:sp>
        <p:nvSpPr>
          <p:cNvPr id="3" name="Oval 2"/>
          <p:cNvSpPr/>
          <p:nvPr/>
        </p:nvSpPr>
        <p:spPr>
          <a:xfrm>
            <a:off x="5002305" y="834136"/>
            <a:ext cx="2514181" cy="251418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59506" y="5865812"/>
            <a:ext cx="466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Chi-square Test:</a:t>
            </a:r>
          </a:p>
          <a:p>
            <a:r>
              <a:rPr lang="en-US" sz="2000" dirty="0" smtClean="0"/>
              <a:t>P-value=0.17 </a:t>
            </a:r>
            <a:r>
              <a:rPr lang="en-US" sz="2000" dirty="0" smtClean="0">
                <a:sym typeface="Wingdings"/>
              </a:rPr>
              <a:t> Fail to reject H0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32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10 </a:t>
            </a:r>
            <a:r>
              <a:rPr lang="en-US" b="1" dirty="0"/>
              <a:t>V</a:t>
            </a:r>
            <a:r>
              <a:rPr lang="en-US" b="1" dirty="0" smtClean="0"/>
              <a:t>iews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Trending </a:t>
            </a:r>
            <a:r>
              <a:rPr lang="en-US" dirty="0"/>
              <a:t>V</a:t>
            </a:r>
            <a:r>
              <a:rPr lang="en-US" dirty="0" smtClean="0"/>
              <a:t>ideos</a:t>
            </a:r>
            <a:endParaRPr lang="en-US" dirty="0"/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867835" y="-1"/>
            <a:ext cx="6804211" cy="68511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67282" y="524435"/>
            <a:ext cx="685800" cy="6326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0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Movement</a:t>
            </a:r>
            <a:r>
              <a:rPr lang="en-US" dirty="0" smtClean="0"/>
              <a:t> of Views </a:t>
            </a:r>
            <a:r>
              <a:rPr lang="en-US" b="1" dirty="0"/>
              <a:t>I</a:t>
            </a:r>
            <a:r>
              <a:rPr lang="en-US" b="1" dirty="0" smtClean="0"/>
              <a:t>ncrement</a:t>
            </a:r>
            <a:r>
              <a:rPr lang="en-US" dirty="0" smtClean="0"/>
              <a:t> by Trending </a:t>
            </a:r>
            <a:r>
              <a:rPr lang="en-US" dirty="0"/>
              <a:t>D</a:t>
            </a:r>
            <a:r>
              <a:rPr lang="en-US" dirty="0" smtClean="0"/>
              <a:t>ays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39" y="1279655"/>
            <a:ext cx="7070476" cy="43681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0223868" y="633324"/>
            <a:ext cx="18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😬</a:t>
            </a:r>
            <a:r>
              <a:rPr lang="en-US" altLang="zh-CN" dirty="0" smtClean="0"/>
              <a:t>= Increase</a:t>
            </a:r>
            <a:r>
              <a:rPr lang="zh-CN" altLang="en-US" dirty="0" smtClean="0"/>
              <a:t> </a:t>
            </a:r>
            <a:endParaRPr lang="en-US" dirty="0" smtClean="0"/>
          </a:p>
          <a:p>
            <a:r>
              <a:rPr lang="en-US" dirty="0" smtClean="0"/>
              <a:t>😟</a:t>
            </a:r>
            <a:r>
              <a:rPr lang="en-US" altLang="zh-CN" dirty="0" smtClean="0"/>
              <a:t>= Decrease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0118" y="1600200"/>
            <a:ext cx="2178423" cy="35769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Correlation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A</a:t>
            </a:r>
            <a:r>
              <a:rPr lang="en-US" dirty="0" smtClean="0"/>
              <a:t>mount </a:t>
            </a:r>
            <a:r>
              <a:rPr lang="en-US" dirty="0" smtClean="0"/>
              <a:t>of </a:t>
            </a:r>
            <a:r>
              <a:rPr lang="en-US" dirty="0" smtClean="0"/>
              <a:t>View</a:t>
            </a:r>
            <a:r>
              <a:rPr lang="en-US" dirty="0" smtClean="0"/>
              <a:t>, </a:t>
            </a:r>
            <a:r>
              <a:rPr lang="en-US" dirty="0" smtClean="0"/>
              <a:t>Like</a:t>
            </a:r>
            <a:r>
              <a:rPr lang="en-US" dirty="0" smtClean="0"/>
              <a:t>, </a:t>
            </a:r>
            <a:r>
              <a:rPr lang="en-US" dirty="0" smtClean="0"/>
              <a:t>Dislike </a:t>
            </a:r>
            <a:r>
              <a:rPr lang="en-US" dirty="0" smtClean="0"/>
              <a:t>and </a:t>
            </a:r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7" y="989012"/>
            <a:ext cx="6096000" cy="4876800"/>
          </a:xfrm>
        </p:spPr>
      </p:pic>
      <p:sp>
        <p:nvSpPr>
          <p:cNvPr id="3" name="TextBox 2"/>
          <p:cNvSpPr txBox="1"/>
          <p:nvPr/>
        </p:nvSpPr>
        <p:spPr>
          <a:xfrm>
            <a:off x="6977017" y="5634979"/>
            <a:ext cx="424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Highly positive correlation 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6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</a:t>
            </a:r>
            <a:r>
              <a:rPr lang="en-US" dirty="0" smtClean="0"/>
              <a:t>ifference </a:t>
            </a:r>
            <a:r>
              <a:rPr lang="en-US" dirty="0" smtClean="0"/>
              <a:t>of the </a:t>
            </a:r>
            <a:r>
              <a:rPr lang="en-US" dirty="0" smtClean="0"/>
              <a:t>Frequency </a:t>
            </a:r>
            <a:r>
              <a:rPr lang="en-US" dirty="0" smtClean="0"/>
              <a:t>of </a:t>
            </a:r>
            <a:r>
              <a:rPr lang="en-US" b="1" dirty="0" smtClean="0"/>
              <a:t>Video </a:t>
            </a:r>
            <a:r>
              <a:rPr lang="en-US" b="1" dirty="0" smtClean="0"/>
              <a:t>C</a:t>
            </a:r>
            <a:r>
              <a:rPr lang="en-US" b="1" dirty="0" smtClean="0"/>
              <a:t>ategory </a:t>
            </a:r>
            <a:r>
              <a:rPr lang="en-US" dirty="0" smtClean="0"/>
              <a:t>among </a:t>
            </a:r>
            <a:r>
              <a:rPr lang="en-US" dirty="0" smtClean="0"/>
              <a:t>Countries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463" y="1214844"/>
            <a:ext cx="7283669" cy="45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298141" y="1532965"/>
            <a:ext cx="430306" cy="3671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54381" y="1492623"/>
            <a:ext cx="430306" cy="36710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13294" y="5739661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Entertainment, Music, News &amp; Politics</a:t>
            </a:r>
            <a:r>
              <a:rPr lang="mr-IN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4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Distribution </a:t>
            </a:r>
            <a:r>
              <a:rPr lang="en-US" dirty="0" smtClean="0"/>
              <a:t>of </a:t>
            </a:r>
            <a:r>
              <a:rPr lang="en-US" b="1" dirty="0" smtClean="0"/>
              <a:t>Time </a:t>
            </a:r>
            <a:r>
              <a:rPr lang="en-US" b="1" dirty="0"/>
              <a:t>G</a:t>
            </a:r>
            <a:r>
              <a:rPr lang="en-US" b="1" dirty="0" smtClean="0"/>
              <a:t>ap </a:t>
            </a:r>
            <a:r>
              <a:rPr lang="en-US" dirty="0" smtClean="0"/>
              <a:t>b</a:t>
            </a:r>
            <a:r>
              <a:rPr lang="en-US" dirty="0" smtClean="0"/>
              <a:t>etween Video </a:t>
            </a:r>
            <a:r>
              <a:rPr lang="en-US" dirty="0"/>
              <a:t>U</a:t>
            </a:r>
            <a:r>
              <a:rPr lang="en-US" dirty="0" smtClean="0"/>
              <a:t>ploading </a:t>
            </a:r>
            <a:r>
              <a:rPr lang="en-US" dirty="0" smtClean="0"/>
              <a:t>and </a:t>
            </a:r>
            <a:r>
              <a:rPr lang="en-US" dirty="0" smtClean="0"/>
              <a:t>Trending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9" y="989012"/>
            <a:ext cx="6096000" cy="4876800"/>
          </a:xfrm>
        </p:spPr>
      </p:pic>
      <p:sp>
        <p:nvSpPr>
          <p:cNvPr id="3" name="TextBox 2"/>
          <p:cNvSpPr txBox="1"/>
          <p:nvPr/>
        </p:nvSpPr>
        <p:spPr>
          <a:xfrm>
            <a:off x="6373906" y="5986835"/>
            <a:ext cx="4585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1-3 days after video uploading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10 </a:t>
            </a:r>
            <a:r>
              <a:rPr lang="en-US" dirty="0"/>
              <a:t>T</a:t>
            </a:r>
            <a:r>
              <a:rPr lang="en-US" dirty="0" smtClean="0"/>
              <a:t>rending </a:t>
            </a:r>
            <a:r>
              <a:rPr lang="en-US" b="1" dirty="0" smtClean="0"/>
              <a:t>C</a:t>
            </a:r>
            <a:r>
              <a:rPr lang="en-US" b="1" dirty="0" smtClean="0"/>
              <a:t>hannels</a:t>
            </a:r>
            <a:r>
              <a:rPr lang="en-US" dirty="0" smtClean="0"/>
              <a:t> </a:t>
            </a:r>
            <a:r>
              <a:rPr lang="en-US" dirty="0" smtClean="0"/>
              <a:t>in 4 </a:t>
            </a:r>
            <a:r>
              <a:rPr lang="en-US" dirty="0" smtClean="0"/>
              <a:t>Countries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66" y="1213973"/>
            <a:ext cx="7198182" cy="44472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59506" y="524435"/>
            <a:ext cx="651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TV Channel and Talk </a:t>
            </a:r>
            <a:r>
              <a:rPr lang="en-US" sz="24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 are very popular 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312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216</TotalTime>
  <Words>164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Calibri Light</vt:lpstr>
      <vt:lpstr>Mangal</vt:lpstr>
      <vt:lpstr>Rockwell</vt:lpstr>
      <vt:lpstr>Wingdings</vt:lpstr>
      <vt:lpstr>宋体</vt:lpstr>
      <vt:lpstr>Arial</vt:lpstr>
      <vt:lpstr>Atlas</vt:lpstr>
      <vt:lpstr>YouTube  Trending Videos Analysis</vt:lpstr>
      <vt:lpstr>Introduction</vt:lpstr>
      <vt:lpstr>Benford’s Law for Video Views</vt:lpstr>
      <vt:lpstr>Top 10 Views of Trending Videos</vt:lpstr>
      <vt:lpstr>The Movement of Views Increment by Trending Days</vt:lpstr>
      <vt:lpstr>The Correlation of Amount of View, Like, Dislike and Comment</vt:lpstr>
      <vt:lpstr>The Difference of the Frequency of Video Category among Countries</vt:lpstr>
      <vt:lpstr>The Distribution of Time Gap between Video Uploading and Trending</vt:lpstr>
      <vt:lpstr>Top 10 Trending Channels in 4 Countries</vt:lpstr>
      <vt:lpstr>US-Tags  ‘comedy’ ‘funny’ ‘hollywood’ ‘nba’</vt:lpstr>
      <vt:lpstr>CA-Tags ‘donald trump’ ‘trump’ ‘[none]’ ‘politics’</vt:lpstr>
      <vt:lpstr>IN-Tags ‘full episode’ ‘daily soap’ ‘hindi’ ‘bollywood’</vt:lpstr>
      <vt:lpstr>UK-Tags ‘music’ ‘pop’ ‘trailer’ ‘rap’</vt:lpstr>
      <vt:lpstr>US-Description ‘kimmel live’ ‘jimmy fallon’ ‘warner chappell’ ‘production music’</vt:lpstr>
      <vt:lpstr>CA-Description  ‘warner chappell’ ‘late show’ ‘social media’ other language </vt:lpstr>
      <vt:lpstr>UK-Description  ’jimmy fallon’ ‘kimmel live’ ‘music video’ ‘star wars’</vt:lpstr>
      <vt:lpstr>IN-Description  ’full episode’ ‘current affairs’ ‘ozee app’</vt:lpstr>
      <vt:lpstr>Negative  vs. Positive  in Description</vt:lpstr>
      <vt:lpstr>The Distribution of Sentiment Score of Description by Countries</vt:lpstr>
      <vt:lpstr>The End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 Trending Video Analysis</dc:title>
  <dc:creator>Microsoft Office User</dc:creator>
  <cp:lastModifiedBy>Microsoft Office User</cp:lastModifiedBy>
  <cp:revision>13</cp:revision>
  <dcterms:created xsi:type="dcterms:W3CDTF">2018-12-18T17:44:48Z</dcterms:created>
  <dcterms:modified xsi:type="dcterms:W3CDTF">2018-12-19T15:59:42Z</dcterms:modified>
</cp:coreProperties>
</file>